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embeddedFontLst>
    <p:embeddedFont>
      <p:font typeface="Quicksand"/>
      <p:regular r:id="rId8"/>
      <p:bold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747775"/>
          </p15:clr>
        </p15:guide>
        <p15:guide id="2" pos="244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8994D653-56AB-45AE-BD1A-95C37C4CDB57}">
  <a:tblStyle styleId="{8994D653-56AB-45AE-BD1A-95C37C4CDB5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Quicksand-bold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Quicksan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2.png"/><Relationship Id="rId7" Type="http://schemas.openxmlformats.org/officeDocument/2006/relationships/image" Target="../media/image6.png"/><Relationship Id="rId8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839525" y="615975"/>
            <a:ext cx="6289500" cy="213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Welcome to Room 127!</a:t>
            </a:r>
            <a:endParaRPr b="1" sz="24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7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4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I have all of the materials your child will need for the fun activities in our classroom. However, if you would like to donate to our class, here is a list of optional items we always need and appreciate!</a:t>
            </a:r>
            <a:endParaRPr sz="15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								Thank you!</a:t>
            </a:r>
            <a:endParaRPr sz="15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								-Mrs. Makumbi</a:t>
            </a:r>
            <a:endParaRPr sz="17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graphicFrame>
        <p:nvGraphicFramePr>
          <p:cNvPr id="55" name="Google Shape;55;p13"/>
          <p:cNvGraphicFramePr/>
          <p:nvPr/>
        </p:nvGraphicFramePr>
        <p:xfrm>
          <a:off x="676684" y="287234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{8994D653-56AB-45AE-BD1A-95C37C4CDB57}</a:tableStyleId>
              </a:tblPr>
              <a:tblGrid>
                <a:gridCol w="2171050"/>
                <a:gridCol w="2171050"/>
                <a:gridCol w="2171050"/>
              </a:tblGrid>
              <a:tr h="2825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900"/>
                    </a:p>
                  </a:txBody>
                  <a:tcPr marT="178775" marB="178775" marR="77700" marL="77700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700"/>
                    </a:p>
                  </a:txBody>
                  <a:tcPr marT="178775" marB="178775" marR="77700" marL="77700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700"/>
                    </a:p>
                  </a:txBody>
                  <a:tcPr marT="178775" marB="178775" marR="77700" marL="77700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825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700"/>
                    </a:p>
                  </a:txBody>
                  <a:tcPr marT="178775" marB="178775" marR="77700" marL="77700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700"/>
                    </a:p>
                  </a:txBody>
                  <a:tcPr marT="178775" marB="178775" marR="77700" marL="77700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700"/>
                    </a:p>
                  </a:txBody>
                  <a:tcPr marT="178775" marB="178775" marR="77700" marL="77700">
                    <a:lnL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34738" y="3404049"/>
            <a:ext cx="1368225" cy="1287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44774" y="3404038"/>
            <a:ext cx="1176975" cy="11603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575751" y="3328212"/>
            <a:ext cx="1176975" cy="1176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028575" y="6178698"/>
            <a:ext cx="1287688" cy="1287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575741" y="6234068"/>
            <a:ext cx="1176995" cy="117699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998434" y="6183846"/>
            <a:ext cx="1895169" cy="11770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 txBox="1"/>
          <p:nvPr/>
        </p:nvSpPr>
        <p:spPr>
          <a:xfrm>
            <a:off x="785350" y="4819650"/>
            <a:ext cx="1952700" cy="4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Tissues</a:t>
            </a: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2956913" y="4819650"/>
            <a:ext cx="1952700" cy="4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Disinfectant Wipes</a:t>
            </a: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5128500" y="4819650"/>
            <a:ext cx="1952700" cy="4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Hand Soap</a:t>
            </a: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894850" y="7735125"/>
            <a:ext cx="1733700" cy="33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Band-Aids</a:t>
            </a: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2847725" y="7735125"/>
            <a:ext cx="2113800" cy="65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Dry Erase Markers</a:t>
            </a: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5252575" y="7849850"/>
            <a:ext cx="1828500" cy="4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Glue Sticks</a:t>
            </a:r>
            <a:endParaRPr sz="18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